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28" r:id="rId3"/>
    <p:sldMasterId id="2147484008" r:id="rId4"/>
    <p:sldMasterId id="2147484020" r:id="rId5"/>
    <p:sldMasterId id="2147484032" r:id="rId6"/>
    <p:sldMasterId id="2147484044" r:id="rId7"/>
    <p:sldMasterId id="2147484056" r:id="rId8"/>
  </p:sldMasterIdLst>
  <p:notesMasterIdLst>
    <p:notesMasterId r:id="rId22"/>
  </p:notesMasterIdLst>
  <p:sldIdLst>
    <p:sldId id="256" r:id="rId9"/>
    <p:sldId id="289" r:id="rId10"/>
    <p:sldId id="335" r:id="rId11"/>
    <p:sldId id="30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3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3A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 autoAdjust="0"/>
    <p:restoredTop sz="94660"/>
  </p:normalViewPr>
  <p:slideViewPr>
    <p:cSldViewPr>
      <p:cViewPr>
        <p:scale>
          <a:sx n="70" d="100"/>
          <a:sy n="70" d="100"/>
        </p:scale>
        <p:origin x="-121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BD75-746C-4001-AE18-258D6C8E05FD}" type="datetimeFigureOut">
              <a:rPr lang="pt-BR" smtClean="0"/>
              <a:pPr/>
              <a:t>28/04/2019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9B37-A281-41E7-946F-E869582B85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8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5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92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4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67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2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4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2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3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7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72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92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35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1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43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3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19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0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60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91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0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2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13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76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15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86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9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6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86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4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1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245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55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52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91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60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6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1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41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84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1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8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1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77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738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26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1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014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04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753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18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39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9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32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61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41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56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09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680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94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381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63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44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9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/>
              <a:pPr/>
              <a:t>28/04/2019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3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28/04/2019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sz="4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IMPORTÂNCIA BÍBLICA</a:t>
            </a:r>
            <a:r>
              <a:rPr lang="pt-B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marL="0" indent="0" algn="ctr">
              <a:buNone/>
            </a:pPr>
            <a:r>
              <a:rPr lang="pt-BR" sz="29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EPÍSTOLA DE PAULO ESCRITA AOS ROMANOS ESTÁ ORGANIZADA NA NOSSA BÍBLIA ENCABEÇANDO AS DEMAIS EPÍSTOLAS PAULINAS. </a:t>
            </a:r>
          </a:p>
          <a:p>
            <a:pPr marL="0" indent="0" algn="ctr">
              <a:buNone/>
            </a:pPr>
            <a:r>
              <a:rPr lang="pt-BR" sz="29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ISTO SE DEVE NÃO SOMENTE AO FATO DE QUE ELA É A MAIOR EM CAPÍTULOS, SENÃO TAMBÉM PELO FATO DE TRATAR DE ASSUNTOS EXTREMAMENTE VITAIS DA FÉ CRISTÃ. LUTERO CHEGOU A DIZER: “SE TIVÉSSEMOS DE PRESERVAR SOMENTE O EVANGELHO DE JOÃO E A EPÍSTOLA AOS ROMANOS, AINDA ASSIM O CRISTIANISMO ESTARIA A SALVO.** </a:t>
            </a:r>
          </a:p>
          <a:p>
            <a:pPr marL="0" indent="0" algn="ctr"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8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sz="4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IMPORTÂNCIA TEOLÓGICA</a:t>
            </a:r>
            <a:r>
              <a:rPr lang="pt-BR" sz="4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marL="0" indent="0" algn="ctr">
              <a:buNone/>
            </a:pPr>
            <a:r>
              <a:rPr lang="pt-BR" sz="27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 TODOS OS TRATADOS TEOLÓGICOS PAULINOS, A EPÍSTOLA AOS ROMANOS DESTACA-SE COMO O MAIS ABRANGENTE E PROFUNDO DELES. EM NENHUM OUTRO LIVRO ENCONTRAMOS A SOTERIOLOGIA (DOUTRINA DA SALVAÇÃO) TÃO BEM EXPLICADA COMO NESSA EPÍSTOLA. </a:t>
            </a:r>
          </a:p>
          <a:p>
            <a:pPr marL="0" indent="0" algn="ctr">
              <a:buNone/>
            </a:pPr>
            <a:r>
              <a:rPr lang="pt-BR" sz="27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OS TERMOS JUSTIFICAÇÃO, ADOÇÃO E SANTIFICAÇÃO, FORAM EXTRAÍDA DO VOCABULÁRIO DE ROMANOS, CUJA ESTRUTURA DE ARGUMENTAÇÃO CONSTITUI A COLUNA VERTEBRAL DO PENSAMENTO CRISTÃO. POR ISSO É CONSIDERADA  A TEOLOGIA SISTEMÁTICA DE PAULO. ****</a:t>
            </a:r>
            <a:endParaRPr lang="pt-B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37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5688632"/>
          </a:xfrm>
        </p:spPr>
      </p:pic>
    </p:spTree>
    <p:extLst>
      <p:ext uri="{BB962C8B-B14F-4D97-AF65-F5344CB8AC3E}">
        <p14:creationId xmlns:p14="http://schemas.microsoft.com/office/powerpoint/2010/main" val="23487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CONCLUSÃO</a:t>
            </a:r>
            <a:endParaRPr lang="pt-BR" sz="3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DENTRE AS MUITAS CONTRIBUIÇÕES QUE PAULO, O APÓSTOLO DAS MISSÕES PRIMITIVAS, TROUXE PARA A IGREJA DE CRISTO, FOI A COMPOSIÇÃO DA TEOLOGIA NEOTESTAMENTÁRIA. A EPÍSTOLA AOS ROMANOS É UMA PROVA DESTA REALIDADE. POR MEIO DESTA, PAULO TORNOU CONHECIDO O EVANGELHO A OUTRAS NAÇÕES E CULTURAS.</a:t>
            </a:r>
          </a:p>
          <a:p>
            <a:pPr marL="0" indent="0" algn="ctr">
              <a:buNone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DEPOIS DE EXAMINAR ESTE LIVRO, PROCURE REAFIRMAR SEU COMPROMISSO COM CRISTO. CONVIVA EM PLENA HARMONIA COM AS PESSOAS QUE CONSTITUEM SUA IGREJA LOCAL.</a:t>
            </a:r>
            <a:r>
              <a:rPr lang="pt-B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 algn="ctr">
              <a:buNone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1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0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</a:t>
            </a:r>
            <a:r>
              <a:rPr lang="pt-BR" sz="10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8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</a:t>
            </a:r>
            <a:r>
              <a:rPr lang="pt-BR" sz="1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87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1" cy="11430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</a:t>
            </a:r>
            <a:endParaRPr lang="pt-BR" dirty="0"/>
          </a:p>
        </p:txBody>
      </p:sp>
      <p:sp>
        <p:nvSpPr>
          <p:cNvPr id="7" name="Rosca 6"/>
          <p:cNvSpPr/>
          <p:nvPr/>
        </p:nvSpPr>
        <p:spPr bwMode="auto">
          <a:xfrm>
            <a:off x="1071563" y="402991"/>
            <a:ext cx="1357312" cy="1357313"/>
          </a:xfrm>
          <a:prstGeom prst="donut">
            <a:avLst/>
          </a:prstGeom>
          <a:solidFill>
            <a:schemeClr val="accent5">
              <a:lumMod val="50000"/>
            </a:schemeClr>
          </a:solidFill>
          <a:ln>
            <a:solidFill>
              <a:srgbClr val="76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3019227">
            <a:off x="1880394" y="214873"/>
            <a:ext cx="571500" cy="1071562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76C0D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069606"/>
              </p:ext>
            </p:extLst>
          </p:nvPr>
        </p:nvGraphicFramePr>
        <p:xfrm>
          <a:off x="611560" y="2060848"/>
          <a:ext cx="7920880" cy="3460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93"/>
                <a:gridCol w="6587687"/>
              </a:tblGrid>
              <a:tr h="461317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Saber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Reconsiderar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os principais valores da vida cristã apresentados em Romanos.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Sentir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Motivar-se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na busca de um padrão mais elevado de vida cristã.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534381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Agir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Identificar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no exemplo de Paulo em Romanos as áreas da vida cristã que ainda precisam ser trabalhadas.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73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0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INTRODUÇÃO</a:t>
            </a:r>
          </a:p>
          <a:p>
            <a:pPr marL="0" indent="0" algn="ctr">
              <a:buNone/>
            </a:pPr>
            <a:endParaRPr lang="pt-BR" sz="40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lvl="0"/>
            <a:endParaRPr lang="pt-BR" sz="2400" b="1" dirty="0">
              <a:solidFill>
                <a:prstClr val="black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68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SE CONVERTERAM LENDO O LIVRO DE ROMANOS: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AGOSTINHO</a:t>
            </a:r>
            <a:endParaRPr lang="pt-BR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t-BR" sz="2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“MEU OLHAR CAIU NA PASSAGEM DA EPÍSTOLA AOS ROMANOS ONDE O APÓSTOLO EXORTA A ABANDONAR AS OBRAS DA CARNE E A REVESTIR-SE DE CRISTO.”</a:t>
            </a:r>
          </a:p>
          <a:p>
            <a:pPr marL="0" indent="0" algn="ctr">
              <a:buNone/>
            </a:pPr>
            <a:r>
              <a:rPr lang="pt-BR" sz="26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“TINHA COMPREENDIDO QUE AQUELA PALAVRA NAQUELE MOMENTO SE DIRIGIA PESSOALMENTE A MIM. SENTI ASSIM DISSIPAR-SE AS TREVAS DA DÚVIDA E ENCONTROU-SE ENFIM LIVRE PARA SE DOAR TOTALMENTE A CRISTO: "TINHAS CONVERTIDO A TI O MEU SER"</a:t>
            </a:r>
          </a:p>
          <a:p>
            <a:pPr marL="0" indent="0" algn="ctr"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5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SE CONVERTERAM LENDO O LIVRO DE ROMANOS: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MARTINHO LUTERO</a:t>
            </a:r>
            <a:endParaRPr lang="pt-BR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t-BR" sz="31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"ROMANOS É A MAIOR, MAIS RICA E MAIS ABRANGENTE DECLARAÇÃO DO APÓSTOLO PAULO SOBRE O EVANGELHO. VALE A PENA PARA UM CRISTÃO NÃO SOMENTE MEMORIZAR PALAVRA POR PALAVRA, MAS TAMBÉM OCUPAR-SE COM ELA DIARIAMENTE, COMO SE FOSSE O PÃO DIÁRIO DA ALMA". *** </a:t>
            </a:r>
          </a:p>
          <a:p>
            <a:pPr marL="0" indent="0" algn="ctr"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4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SE CONVERTERAM LENDO O LIVRO DE ROMANOS: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JOHN WESLEY</a:t>
            </a:r>
            <a:endParaRPr lang="pt-BR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t-B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"PARTICIPEI DE UMA REUNIÃO RELIGIOSA EM LONDRES, EM MAIO DE 1738, E OUVI ALGUÉM LER </a:t>
            </a:r>
            <a:r>
              <a:rPr lang="pt-BR" sz="2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COMENTÁRIO DE MARTINHO LUTERO SOBRE O LIVRO DE ROMANOS.</a:t>
            </a:r>
            <a:r>
              <a:rPr lang="pt-BR" sz="2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NAQUELE DIA, TIVE UMA PROFUNDA EXPERIÊNCIA ESPIRITUAL. “SENTI MEU CORAÇÃO ESTRANHAMENTE AQUECIDO. SENTI QUE CONFIAVA EM CRISTO, SOMENTE EM CRISTO, PARA A SALVAÇÃO; E ME FOI DADA UMA GARANTIA DE QUE ELE HAVIA PERDOADO OS MEUS PECADOS”</a:t>
            </a:r>
          </a:p>
          <a:p>
            <a:pPr marL="0" indent="0" algn="ctr"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60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7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"TODOS OS REFORMADORES DA IGREJA VIAM ROMANOS COMO SENDO A CHAVE DIVINA PARA O ENTENDIMENTO DE TODA A ESCRITURA, JÁ QUE AQUI PAULO UNE TODOS OS GRANDES TEMAS DA BÍBLIA: PECADO, LEI, JULGAMENTO, DESTINO HUMANO, FÉ, OBRAS, GRAÇA DE DEUS, JUSTIFICAÇÃO, ELEIÇÃO, O PLANO DE SALVAÇÃO, A OBRA DE CRISTO E DO ESPÍRITO SANTO, A ESPERANÇA CRISTÃ, A NATUREZA E VIDA DA IGREJA, O LUGAR DO JUDEU E DO GENTIO NOS PROPÓSITOS DE DEUS, A FILOSOFIA DA IGREJA E A HISTÓRIA DO MUNDO, A MENSAGEM DO ANTIGO TESTAMENTO, OS DEVERES DA CIDADANIA CRISTÃ E OS PRINCÍPIOS DE RETIDÃO E MORALIDADE PESSOAL. ” ** </a:t>
            </a:r>
            <a:endParaRPr lang="pt-BR" sz="275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0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LOCAL E DATA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CARTA AOS ROMANOS FOI ESCRITA DE CORINTO POUCO ANTES DA VIAGEM DE PAULO A JERUSALÉM PARA ENTREGAR AS OFERTAS QUE HAVIAM SIDO DADAS AOS POBRES DE LÁ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PAULO ESCREVEU AOS ROMANOS PROVAVELMENTE ENTRE OS ANOS 56 E 57 D.C, QUANDO EM CORINTO, CAPITAL DA PROVÍNCIA ROMANA DE ACAIA, NO TERRITÓRIO DA GRÉCIA. 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PAULO PERMANECEU PELO MENOS TRÊS MESES NA GRÉCIA.</a:t>
            </a:r>
          </a:p>
          <a:p>
            <a:pPr marL="0" indent="0" algn="ctr">
              <a:buNone/>
            </a:pPr>
            <a:r>
              <a:rPr lang="pt-BR" sz="25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EM CORINTO, PAULO FICOU HOSPEDADO NA CASA DE SEU AMIGO GAIO ( ROM 16: 23), NA QUAL SE REUNIA A COMUNIDADE CRISTÃ.** </a:t>
            </a:r>
          </a:p>
          <a:p>
            <a:pPr marL="0" indent="0" algn="ctr">
              <a:buNone/>
            </a:pP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734</Words>
  <Application>Microsoft Office PowerPoint</Application>
  <PresentationFormat>Apresentação na tela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Tema do Office</vt:lpstr>
      <vt:lpstr>1_Tema do Office</vt:lpstr>
      <vt:lpstr>4_Tema do Office</vt:lpstr>
      <vt:lpstr>8_Tema do Office</vt:lpstr>
      <vt:lpstr>9_Tema do Office</vt:lpstr>
      <vt:lpstr>2_Tema do Office</vt:lpstr>
      <vt:lpstr>10_Tema do Office</vt:lpstr>
      <vt:lpstr>3_Tema do Office</vt:lpstr>
      <vt:lpstr>Apresentação do PowerPoint</vt:lpstr>
      <vt:lpstr>         LIÇÃO 12  ROMANOS </vt:lpstr>
      <vt:lpstr>Alvo da lição</vt:lpstr>
      <vt:lpstr>Apresentação do PowerPoint</vt:lpstr>
      <vt:lpstr>SE CONVERTERAM LENDO O LIVRO DE ROMANOS:</vt:lpstr>
      <vt:lpstr>SE CONVERTERAM LENDO O LIVRO DE ROMANOS:</vt:lpstr>
      <vt:lpstr>SE CONVERTERAM LENDO O LIVRO DE ROMANOS: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</dc:creator>
  <cp:lastModifiedBy>RONNY BUTHERS</cp:lastModifiedBy>
  <cp:revision>165</cp:revision>
  <dcterms:created xsi:type="dcterms:W3CDTF">2014-06-26T13:40:50Z</dcterms:created>
  <dcterms:modified xsi:type="dcterms:W3CDTF">2019-04-28T10:51:19Z</dcterms:modified>
</cp:coreProperties>
</file>